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8" r:id="rId9"/>
    <p:sldId id="259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4" y="-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>
                <a:solidFill>
                  <a:schemeClr val="tx1"/>
                </a:solidFill>
              </a:rPr>
              <a:t>Дәріс 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</a:rPr>
              <a:t>Тау-</a:t>
            </a:r>
            <a:r>
              <a:rPr lang="ru-RU" sz="4000" dirty="0" err="1" smtClean="0">
                <a:solidFill>
                  <a:schemeClr val="tx1"/>
                </a:solidFill>
              </a:rPr>
              <a:t>кен</a:t>
            </a:r>
            <a:r>
              <a:rPr lang="ru-RU" sz="4000" dirty="0" smtClean="0">
                <a:solidFill>
                  <a:schemeClr val="tx1"/>
                </a:solidFill>
              </a:rPr>
              <a:t> </a:t>
            </a:r>
            <a:r>
              <a:rPr lang="ru-RU" sz="4000" dirty="0" err="1">
                <a:solidFill>
                  <a:schemeClr val="tx1"/>
                </a:solidFill>
              </a:rPr>
              <a:t>ісінің</a:t>
            </a:r>
            <a:r>
              <a:rPr lang="ru-RU" sz="4000" dirty="0">
                <a:solidFill>
                  <a:schemeClr val="tx1"/>
                </a:solidFill>
              </a:rPr>
              <a:t> даму </a:t>
            </a:r>
            <a:r>
              <a:rPr lang="ru-RU" sz="4000" dirty="0" err="1" smtClean="0">
                <a:solidFill>
                  <a:schemeClr val="tx1"/>
                </a:solidFill>
              </a:rPr>
              <a:t>тарихы</a:t>
            </a:r>
            <a:r>
              <a:rPr lang="ru-RU" sz="4000" dirty="0" smtClean="0">
                <a:solidFill>
                  <a:schemeClr val="tx1"/>
                </a:solidFill>
              </a:rPr>
              <a:t>. </a:t>
            </a:r>
            <a:r>
              <a:rPr lang="kk-KZ" sz="4000" dirty="0">
                <a:solidFill>
                  <a:schemeClr val="tx1"/>
                </a:solidFill>
              </a:rPr>
              <a:t>Тау-кен өндіру өндірістері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997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700808"/>
            <a:ext cx="8424935" cy="4425355"/>
          </a:xfrm>
        </p:spPr>
        <p:txBody>
          <a:bodyPr>
            <a:normAutofit/>
          </a:bodyPr>
          <a:lstStyle/>
          <a:p>
            <a:r>
              <a:rPr lang="kk-KZ" dirty="0"/>
              <a:t>Тау-кен ісі дегеніміз - жер қойнауын игеру бойынша адамдардың қызметінің аймагы. Ол жер қыртысына барлық түрдегі техногенді жерлерен  негізінде пайдалы қазбаларды алудан, оларды алғашқы өңдеуден өткізуден және тау-кен технологияларымен байланысты ғылыми зерттеулерден тұрады.</a:t>
            </a:r>
            <a:endParaRPr lang="ru-RU" dirty="0"/>
          </a:p>
          <a:p>
            <a:r>
              <a:rPr lang="kk-KZ" dirty="0" smtClean="0"/>
              <a:t>Тау-кен </a:t>
            </a:r>
            <a:r>
              <a:rPr lang="kk-KZ" dirty="0"/>
              <a:t>ісі әр жерледе, әр түрлі уақытта дамыды. Тас дәуірінің  археологиялық көздері Африкада, Еуропада және Азияда табылған.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0131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76672"/>
            <a:ext cx="7408333" cy="5649491"/>
          </a:xfrm>
        </p:spPr>
        <p:txBody>
          <a:bodyPr/>
          <a:lstStyle/>
          <a:p>
            <a:r>
              <a:rPr lang="kk-KZ" dirty="0"/>
              <a:t>Тас дәуірінде кенсіз, минералды шикізат  б.з.д. VII-V мыңжылдықта түрлі-түсті металдар </a:t>
            </a:r>
            <a:r>
              <a:rPr lang="kk-KZ" dirty="0" smtClean="0"/>
              <a:t>(кремний, мыс</a:t>
            </a:r>
            <a:r>
              <a:rPr lang="kk-KZ" dirty="0"/>
              <a:t>, алтын, қалайы</a:t>
            </a:r>
            <a:r>
              <a:rPr lang="kk-KZ" dirty="0" smtClean="0"/>
              <a:t>)</a:t>
            </a:r>
          </a:p>
          <a:p>
            <a:pPr algn="just"/>
            <a:r>
              <a:rPr lang="kk-KZ" dirty="0"/>
              <a:t>Тау-кен ісінің дамуын анықтайтын негізгі факторлардың бірі- кен өндірісінің құрылғылары болып табылады. Осы құрылғыларға байланысты тас дәуірінің даму этаптары: </a:t>
            </a:r>
            <a:endParaRPr lang="ru-RU" dirty="0"/>
          </a:p>
          <a:p>
            <a:pPr algn="just"/>
            <a:r>
              <a:rPr lang="kk-KZ" dirty="0"/>
              <a:t>1 )Жинау </a:t>
            </a:r>
            <a:endParaRPr lang="ru-RU" dirty="0"/>
          </a:p>
          <a:p>
            <a:pPr algn="just"/>
            <a:r>
              <a:rPr lang="kk-KZ" dirty="0"/>
              <a:t>2) Жер бетінен қазу </a:t>
            </a:r>
            <a:endParaRPr lang="ru-RU" dirty="0"/>
          </a:p>
          <a:p>
            <a:pPr algn="just"/>
            <a:r>
              <a:rPr lang="kk-KZ" dirty="0"/>
              <a:t>3) Шұңқырлардың көмегімен қазу</a:t>
            </a:r>
            <a:endParaRPr lang="ru-RU" dirty="0"/>
          </a:p>
          <a:p>
            <a:pPr algn="just"/>
            <a:r>
              <a:rPr lang="kk-KZ" dirty="0"/>
              <a:t>4) Кертпешті игеру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9165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731"/>
            <a:ext cx="8136904" cy="6529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3718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94612"/>
            <a:ext cx="7632848" cy="552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3098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729"/>
            <a:ext cx="7056784" cy="5753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4155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5010150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824" y="3573016"/>
            <a:ext cx="6542963" cy="328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5508104" y="620688"/>
            <a:ext cx="4312568" cy="1473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4000" dirty="0" smtClean="0">
                <a:solidFill>
                  <a:schemeClr val="tx1"/>
                </a:solidFill>
              </a:rPr>
              <a:t>Жерасты қазбаларында кремниді алу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579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332656"/>
            <a:ext cx="8496943" cy="5793507"/>
          </a:xfrm>
        </p:spPr>
        <p:txBody>
          <a:bodyPr/>
          <a:lstStyle/>
          <a:p>
            <a:r>
              <a:rPr lang="kk-KZ" dirty="0"/>
              <a:t>Мыс пен қола дәуірі Жерорта теңізі, кіші Азияда, Альпі тауларында, Оралда, Қазақстанда табылған. </a:t>
            </a:r>
            <a:endParaRPr lang="kk-KZ" dirty="0" smtClean="0"/>
          </a:p>
          <a:p>
            <a:endParaRPr lang="kk-KZ" dirty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6096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5335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88640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Темір дәуірі Кіші және Орта Азияда, Жапонияда, Батыс Еуропада дамыған. Тау-кен ісінің дамуымен қатар, пайдалы қазбалардың да дамуы өсті. 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6360368" cy="477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256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784975" cy="5937523"/>
          </a:xfrm>
        </p:spPr>
        <p:txBody>
          <a:bodyPr>
            <a:normAutofit/>
          </a:bodyPr>
          <a:lstStyle/>
          <a:p>
            <a:pPr algn="ctr"/>
            <a:r>
              <a:rPr lang="kk-KZ" dirty="0"/>
              <a:t>Тау-кен өндіру өндірістері</a:t>
            </a:r>
            <a:endParaRPr lang="ru-RU" dirty="0"/>
          </a:p>
          <a:p>
            <a:r>
              <a:rPr lang="kk-KZ" b="1" dirty="0"/>
              <a:t>Пайдалы қазбаларды игеру әдістері                                                                       </a:t>
            </a:r>
            <a:r>
              <a:rPr lang="kk-KZ" dirty="0"/>
              <a:t>Пайдалы қазбалар дегеніміз-халық шаруашылығында тікелей өңдеуден кеиін қолдануға болатын жер қойнауындағы тау жыныстары мен минералдардың табиғи шоғырлануы.</a:t>
            </a:r>
            <a:endParaRPr lang="ru-RU" dirty="0"/>
          </a:p>
          <a:p>
            <a:r>
              <a:rPr lang="kk-KZ" dirty="0"/>
              <a:t>Пайдалы қазбаларды өндіру дегеніміз-  жер қойнауынан немесе гидросферадан белгілі бір жердің  көмегімен алу.                                                                                                                                                                  Пайдалы қазбалардың кен орны дегеніміз-жер қыртысындағы пайдалы қазбалардың шоғыры.                                </a:t>
            </a:r>
            <a:endParaRPr lang="kk-KZ" dirty="0" smtClean="0"/>
          </a:p>
          <a:p>
            <a:r>
              <a:rPr lang="kk-KZ" dirty="0"/>
              <a:t>Пайдалы қазбаларды өндірудің келесі түрлері болады:  </a:t>
            </a:r>
            <a:endParaRPr lang="ru-RU" dirty="0"/>
          </a:p>
          <a:p>
            <a:r>
              <a:rPr lang="kk-KZ" dirty="0"/>
              <a:t>1)Ашық әдіс</a:t>
            </a:r>
            <a:endParaRPr lang="ru-RU" dirty="0"/>
          </a:p>
          <a:p>
            <a:r>
              <a:rPr lang="kk-KZ" dirty="0"/>
              <a:t>2) Жер асты әдісі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1544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60648"/>
            <a:ext cx="7956872" cy="5865515"/>
          </a:xfrm>
        </p:spPr>
        <p:txBody>
          <a:bodyPr>
            <a:normAutofit/>
          </a:bodyPr>
          <a:lstStyle/>
          <a:p>
            <a:r>
              <a:rPr lang="kk-KZ" dirty="0"/>
              <a:t>3) Құрамды әдіс-ашық әдіспен жер асты игеру әдістерінен </a:t>
            </a:r>
            <a:r>
              <a:rPr lang="kk-KZ" dirty="0" smtClean="0"/>
              <a:t>тұрады</a:t>
            </a:r>
          </a:p>
          <a:p>
            <a:pPr marL="0" indent="0">
              <a:buNone/>
            </a:pPr>
            <a:r>
              <a:rPr lang="kk-KZ" dirty="0" smtClean="0"/>
              <a:t> </a:t>
            </a:r>
            <a:r>
              <a:rPr lang="kk-KZ" dirty="0"/>
              <a:t>4) Су қоймаларын игеру  теңіз-теңіз әлемімен,мұхиттан жүзеге асырылады                                                                                                                                                     </a:t>
            </a:r>
            <a:endParaRPr lang="kk-KZ" dirty="0" smtClean="0"/>
          </a:p>
          <a:p>
            <a:pPr marL="0" indent="0">
              <a:buNone/>
            </a:pPr>
            <a:r>
              <a:rPr lang="kk-KZ" dirty="0" smtClean="0"/>
              <a:t>5</a:t>
            </a:r>
            <a:r>
              <a:rPr lang="kk-KZ" dirty="0"/>
              <a:t>) Геотехнологиялық әдіс.Жер бетінен немесе тау қазбаларынан пайдалы қазбалардың физикалық және химиялық күиін жер қойнауында өзгертіп,жер бетінен өткізілген ұңғымалармен бұрғылауға негізделген                                                                                                                                                                                   </a:t>
            </a:r>
            <a:endParaRPr lang="kk-KZ" dirty="0" smtClean="0"/>
          </a:p>
          <a:p>
            <a:pPr marL="0" indent="0">
              <a:buNone/>
            </a:pPr>
            <a:r>
              <a:rPr lang="kk-KZ" dirty="0" smtClean="0"/>
              <a:t>6</a:t>
            </a:r>
            <a:r>
              <a:rPr lang="kk-KZ" dirty="0"/>
              <a:t>) Ұңғымалық әдіс.Сұйық және газ тәрізді пайдалы қазбаларды игеру кезінде қолданылады.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7206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0648"/>
            <a:ext cx="8424935" cy="6120680"/>
          </a:xfrm>
        </p:spPr>
        <p:txBody>
          <a:bodyPr>
            <a:normAutofit/>
          </a:bodyPr>
          <a:lstStyle/>
          <a:p>
            <a:r>
              <a:rPr lang="kk-KZ" dirty="0"/>
              <a:t>Тау-кен кәсіпорындары дегеніміз- пайдалы қазбаларды барлау,алғашқы байытудан өткізіп ,өндіру жұмыстарын  жүзеге асыратын кәсіпорындар.</a:t>
            </a:r>
            <a:endParaRPr lang="ru-RU" dirty="0"/>
          </a:p>
          <a:p>
            <a:r>
              <a:rPr lang="kk-KZ" dirty="0"/>
              <a:t>Олар келесі түрлерге бөлінеді: </a:t>
            </a:r>
            <a:endParaRPr lang="ru-RU" dirty="0"/>
          </a:p>
          <a:p>
            <a:r>
              <a:rPr lang="kk-KZ" dirty="0"/>
              <a:t>1)Шахта- жерасты әдісімен пайдалы қазбаларды өндіретін кәсіпорын.                                                                2)Кеніш-кендері,химиялық  шикізаттарды және құрылыс материалдарын  жерасты әдісімен өндіретін кәсіпорын Кеніш бірнеше шахтаны құрайды.                                                                                   3)Карьер-пайдалы қазбаларды ашық әдіспен өндіретін кәсіпорын.Разьез –көмір өндіретін кәсіпорын.                                                                                                                                                                        4) Прииск бағалы металды,қалқанды кен орындарын игеретін кәсәпорын                                                                                                                             5) Промысель-сұйық және газ тәрізді пайдалы қазбаларды өндіретін кәсіпорын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2591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</TotalTime>
  <Words>362</Words>
  <Application>Microsoft Office PowerPoint</Application>
  <PresentationFormat>Экран (4:3)</PresentationFormat>
  <Paragraphs>26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Дәріс 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Дәріс 1</dc:title>
  <dc:creator>Гульнур Нуршайыкова (Заведующий кафедрой ГиГД)</dc:creator>
  <cp:lastModifiedBy>Гульнур Нуршайыкова (Заведующая кафедрой ГиГД)</cp:lastModifiedBy>
  <cp:revision>2</cp:revision>
  <dcterms:created xsi:type="dcterms:W3CDTF">2018-01-25T02:32:05Z</dcterms:created>
  <dcterms:modified xsi:type="dcterms:W3CDTF">2018-09-25T05:13:17Z</dcterms:modified>
</cp:coreProperties>
</file>